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sldIdLst>
    <p:sldId id="256" r:id="rId2"/>
    <p:sldId id="276" r:id="rId3"/>
    <p:sldId id="281" r:id="rId4"/>
    <p:sldId id="282" r:id="rId5"/>
    <p:sldId id="287" r:id="rId6"/>
    <p:sldId id="288" r:id="rId7"/>
    <p:sldId id="299" r:id="rId8"/>
    <p:sldId id="300" r:id="rId9"/>
    <p:sldId id="301" r:id="rId10"/>
    <p:sldId id="302" r:id="rId11"/>
    <p:sldId id="303" r:id="rId12"/>
    <p:sldId id="304" r:id="rId13"/>
    <p:sldId id="305" r:id="rId14"/>
    <p:sldId id="306" r:id="rId15"/>
    <p:sldId id="307" r:id="rId16"/>
    <p:sldId id="309" r:id="rId17"/>
    <p:sldId id="308" r:id="rId18"/>
    <p:sldId id="310" r:id="rId19"/>
    <p:sldId id="311" r:id="rId20"/>
    <p:sldId id="312" r:id="rId21"/>
    <p:sldId id="313" r:id="rId22"/>
    <p:sldId id="314" r:id="rId23"/>
    <p:sldId id="315" r:id="rId24"/>
    <p:sldId id="316" r:id="rId25"/>
    <p:sldId id="317" r:id="rId26"/>
    <p:sldId id="318" r:id="rId27"/>
    <p:sldId id="319" r:id="rId28"/>
    <p:sldId id="320" r:id="rId29"/>
    <p:sldId id="321" r:id="rId30"/>
    <p:sldId id="322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</p:sldIdLst>
  <p:sldSz cx="8999538" cy="675005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 snapToObjects="1">
      <p:cViewPr varScale="1">
        <p:scale>
          <a:sx n="82" d="100"/>
          <a:sy n="82" d="100"/>
        </p:scale>
        <p:origin x="1435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4966" y="1104696"/>
            <a:ext cx="7649607" cy="2350017"/>
          </a:xfrm>
        </p:spPr>
        <p:txBody>
          <a:bodyPr anchor="b"/>
          <a:lstStyle>
            <a:lvl1pPr algn="ctr">
              <a:defRPr sz="5905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4942" y="3545339"/>
            <a:ext cx="6749654" cy="1629699"/>
          </a:xfrm>
        </p:spPr>
        <p:txBody>
          <a:bodyPr/>
          <a:lstStyle>
            <a:lvl1pPr marL="0" indent="0" algn="ctr">
              <a:buNone/>
              <a:defRPr sz="2362"/>
            </a:lvl1pPr>
            <a:lvl2pPr marL="449976" indent="0" algn="ctr">
              <a:buNone/>
              <a:defRPr sz="1968"/>
            </a:lvl2pPr>
            <a:lvl3pPr marL="899952" indent="0" algn="ctr">
              <a:buNone/>
              <a:defRPr sz="1772"/>
            </a:lvl3pPr>
            <a:lvl4pPr marL="1349929" indent="0" algn="ctr">
              <a:buNone/>
              <a:defRPr sz="1575"/>
            </a:lvl4pPr>
            <a:lvl5pPr marL="1799905" indent="0" algn="ctr">
              <a:buNone/>
              <a:defRPr sz="1575"/>
            </a:lvl5pPr>
            <a:lvl6pPr marL="2249881" indent="0" algn="ctr">
              <a:buNone/>
              <a:defRPr sz="1575"/>
            </a:lvl6pPr>
            <a:lvl7pPr marL="2699857" indent="0" algn="ctr">
              <a:buNone/>
              <a:defRPr sz="1575"/>
            </a:lvl7pPr>
            <a:lvl8pPr marL="3149834" indent="0" algn="ctr">
              <a:buNone/>
              <a:defRPr sz="1575"/>
            </a:lvl8pPr>
            <a:lvl9pPr marL="3599810" indent="0" algn="ctr">
              <a:buNone/>
              <a:defRPr sz="1575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119DF-268E-4948-BA20-B1CDFB3F1C81}" type="datetimeFigureOut">
              <a:rPr lang="tr-TR" smtClean="0"/>
              <a:t>11.05.2023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29A1E-64F6-EB4E-BC75-31DFEFDC38B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95892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119DF-268E-4948-BA20-B1CDFB3F1C81}" type="datetimeFigureOut">
              <a:rPr lang="tr-TR" smtClean="0"/>
              <a:t>11.05.2023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29A1E-64F6-EB4E-BC75-31DFEFDC38B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80117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40295" y="359378"/>
            <a:ext cx="1940525" cy="5720355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8719" y="359378"/>
            <a:ext cx="5709082" cy="5720355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119DF-268E-4948-BA20-B1CDFB3F1C81}" type="datetimeFigureOut">
              <a:rPr lang="tr-TR" smtClean="0"/>
              <a:t>11.05.2023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29A1E-64F6-EB4E-BC75-31DFEFDC38B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88257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119DF-268E-4948-BA20-B1CDFB3F1C81}" type="datetimeFigureOut">
              <a:rPr lang="tr-TR" smtClean="0"/>
              <a:t>11.05.2023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29A1E-64F6-EB4E-BC75-31DFEFDC38B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82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4031" y="1682827"/>
            <a:ext cx="7762102" cy="2807833"/>
          </a:xfrm>
        </p:spPr>
        <p:txBody>
          <a:bodyPr anchor="b"/>
          <a:lstStyle>
            <a:lvl1pPr>
              <a:defRPr sz="5905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4031" y="4517223"/>
            <a:ext cx="7762102" cy="1476573"/>
          </a:xfrm>
        </p:spPr>
        <p:txBody>
          <a:bodyPr/>
          <a:lstStyle>
            <a:lvl1pPr marL="0" indent="0">
              <a:buNone/>
              <a:defRPr sz="2362">
                <a:solidFill>
                  <a:schemeClr val="tx1"/>
                </a:solidFill>
              </a:defRPr>
            </a:lvl1pPr>
            <a:lvl2pPr marL="449976" indent="0">
              <a:buNone/>
              <a:defRPr sz="1968">
                <a:solidFill>
                  <a:schemeClr val="tx1">
                    <a:tint val="75000"/>
                  </a:schemeClr>
                </a:solidFill>
              </a:defRPr>
            </a:lvl2pPr>
            <a:lvl3pPr marL="899952" indent="0">
              <a:buNone/>
              <a:defRPr sz="1772">
                <a:solidFill>
                  <a:schemeClr val="tx1">
                    <a:tint val="75000"/>
                  </a:schemeClr>
                </a:solidFill>
              </a:defRPr>
            </a:lvl3pPr>
            <a:lvl4pPr marL="1349929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4pPr>
            <a:lvl5pPr marL="1799905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5pPr>
            <a:lvl6pPr marL="2249881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6pPr>
            <a:lvl7pPr marL="2699857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7pPr>
            <a:lvl8pPr marL="3149834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8pPr>
            <a:lvl9pPr marL="359981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119DF-268E-4948-BA20-B1CDFB3F1C81}" type="datetimeFigureOut">
              <a:rPr lang="tr-TR" smtClean="0"/>
              <a:t>11.05.2023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29A1E-64F6-EB4E-BC75-31DFEFDC38B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0462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8718" y="1796888"/>
            <a:ext cx="3824804" cy="4282845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56016" y="1796888"/>
            <a:ext cx="3824804" cy="4282845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119DF-268E-4948-BA20-B1CDFB3F1C81}" type="datetimeFigureOut">
              <a:rPr lang="tr-TR" smtClean="0"/>
              <a:t>11.05.2023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29A1E-64F6-EB4E-BC75-31DFEFDC38B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06094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890" y="359379"/>
            <a:ext cx="7762102" cy="1304698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891" y="1654700"/>
            <a:ext cx="3807226" cy="810943"/>
          </a:xfrm>
        </p:spPr>
        <p:txBody>
          <a:bodyPr anchor="b"/>
          <a:lstStyle>
            <a:lvl1pPr marL="0" indent="0">
              <a:buNone/>
              <a:defRPr sz="2362" b="1"/>
            </a:lvl1pPr>
            <a:lvl2pPr marL="449976" indent="0">
              <a:buNone/>
              <a:defRPr sz="1968" b="1"/>
            </a:lvl2pPr>
            <a:lvl3pPr marL="899952" indent="0">
              <a:buNone/>
              <a:defRPr sz="1772" b="1"/>
            </a:lvl3pPr>
            <a:lvl4pPr marL="1349929" indent="0">
              <a:buNone/>
              <a:defRPr sz="1575" b="1"/>
            </a:lvl4pPr>
            <a:lvl5pPr marL="1799905" indent="0">
              <a:buNone/>
              <a:defRPr sz="1575" b="1"/>
            </a:lvl5pPr>
            <a:lvl6pPr marL="2249881" indent="0">
              <a:buNone/>
              <a:defRPr sz="1575" b="1"/>
            </a:lvl6pPr>
            <a:lvl7pPr marL="2699857" indent="0">
              <a:buNone/>
              <a:defRPr sz="1575" b="1"/>
            </a:lvl7pPr>
            <a:lvl8pPr marL="3149834" indent="0">
              <a:buNone/>
              <a:defRPr sz="1575" b="1"/>
            </a:lvl8pPr>
            <a:lvl9pPr marL="3599810" indent="0">
              <a:buNone/>
              <a:defRPr sz="1575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891" y="2465643"/>
            <a:ext cx="3807226" cy="3626590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56017" y="1654700"/>
            <a:ext cx="3825976" cy="810943"/>
          </a:xfrm>
        </p:spPr>
        <p:txBody>
          <a:bodyPr anchor="b"/>
          <a:lstStyle>
            <a:lvl1pPr marL="0" indent="0">
              <a:buNone/>
              <a:defRPr sz="2362" b="1"/>
            </a:lvl1pPr>
            <a:lvl2pPr marL="449976" indent="0">
              <a:buNone/>
              <a:defRPr sz="1968" b="1"/>
            </a:lvl2pPr>
            <a:lvl3pPr marL="899952" indent="0">
              <a:buNone/>
              <a:defRPr sz="1772" b="1"/>
            </a:lvl3pPr>
            <a:lvl4pPr marL="1349929" indent="0">
              <a:buNone/>
              <a:defRPr sz="1575" b="1"/>
            </a:lvl4pPr>
            <a:lvl5pPr marL="1799905" indent="0">
              <a:buNone/>
              <a:defRPr sz="1575" b="1"/>
            </a:lvl5pPr>
            <a:lvl6pPr marL="2249881" indent="0">
              <a:buNone/>
              <a:defRPr sz="1575" b="1"/>
            </a:lvl6pPr>
            <a:lvl7pPr marL="2699857" indent="0">
              <a:buNone/>
              <a:defRPr sz="1575" b="1"/>
            </a:lvl7pPr>
            <a:lvl8pPr marL="3149834" indent="0">
              <a:buNone/>
              <a:defRPr sz="1575" b="1"/>
            </a:lvl8pPr>
            <a:lvl9pPr marL="3599810" indent="0">
              <a:buNone/>
              <a:defRPr sz="1575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56017" y="2465643"/>
            <a:ext cx="3825976" cy="3626590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119DF-268E-4948-BA20-B1CDFB3F1C81}" type="datetimeFigureOut">
              <a:rPr lang="tr-TR" smtClean="0"/>
              <a:t>11.05.2023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29A1E-64F6-EB4E-BC75-31DFEFDC38B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62561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119DF-268E-4948-BA20-B1CDFB3F1C81}" type="datetimeFigureOut">
              <a:rPr lang="tr-TR" smtClean="0"/>
              <a:t>11.05.2023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29A1E-64F6-EB4E-BC75-31DFEFDC38B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99730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119DF-268E-4948-BA20-B1CDFB3F1C81}" type="datetimeFigureOut">
              <a:rPr lang="tr-TR" smtClean="0"/>
              <a:t>11.05.2023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29A1E-64F6-EB4E-BC75-31DFEFDC38B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73583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891" y="450003"/>
            <a:ext cx="2902585" cy="1575012"/>
          </a:xfrm>
        </p:spPr>
        <p:txBody>
          <a:bodyPr anchor="b"/>
          <a:lstStyle>
            <a:lvl1pPr>
              <a:defRPr sz="3149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5976" y="971883"/>
            <a:ext cx="4556016" cy="4796911"/>
          </a:xfrm>
        </p:spPr>
        <p:txBody>
          <a:bodyPr/>
          <a:lstStyle>
            <a:lvl1pPr>
              <a:defRPr sz="3149"/>
            </a:lvl1pPr>
            <a:lvl2pPr>
              <a:defRPr sz="2756"/>
            </a:lvl2pPr>
            <a:lvl3pPr>
              <a:defRPr sz="2362"/>
            </a:lvl3pPr>
            <a:lvl4pPr>
              <a:defRPr sz="1968"/>
            </a:lvl4pPr>
            <a:lvl5pPr>
              <a:defRPr sz="1968"/>
            </a:lvl5pPr>
            <a:lvl6pPr>
              <a:defRPr sz="1968"/>
            </a:lvl6pPr>
            <a:lvl7pPr>
              <a:defRPr sz="1968"/>
            </a:lvl7pPr>
            <a:lvl8pPr>
              <a:defRPr sz="1968"/>
            </a:lvl8pPr>
            <a:lvl9pPr>
              <a:defRPr sz="1968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891" y="2025015"/>
            <a:ext cx="2902585" cy="3751591"/>
          </a:xfrm>
        </p:spPr>
        <p:txBody>
          <a:bodyPr/>
          <a:lstStyle>
            <a:lvl1pPr marL="0" indent="0">
              <a:buNone/>
              <a:defRPr sz="1575"/>
            </a:lvl1pPr>
            <a:lvl2pPr marL="449976" indent="0">
              <a:buNone/>
              <a:defRPr sz="1378"/>
            </a:lvl2pPr>
            <a:lvl3pPr marL="899952" indent="0">
              <a:buNone/>
              <a:defRPr sz="1181"/>
            </a:lvl3pPr>
            <a:lvl4pPr marL="1349929" indent="0">
              <a:buNone/>
              <a:defRPr sz="984"/>
            </a:lvl4pPr>
            <a:lvl5pPr marL="1799905" indent="0">
              <a:buNone/>
              <a:defRPr sz="984"/>
            </a:lvl5pPr>
            <a:lvl6pPr marL="2249881" indent="0">
              <a:buNone/>
              <a:defRPr sz="984"/>
            </a:lvl6pPr>
            <a:lvl7pPr marL="2699857" indent="0">
              <a:buNone/>
              <a:defRPr sz="984"/>
            </a:lvl7pPr>
            <a:lvl8pPr marL="3149834" indent="0">
              <a:buNone/>
              <a:defRPr sz="984"/>
            </a:lvl8pPr>
            <a:lvl9pPr marL="3599810" indent="0">
              <a:buNone/>
              <a:defRPr sz="984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119DF-268E-4948-BA20-B1CDFB3F1C81}" type="datetimeFigureOut">
              <a:rPr lang="tr-TR" smtClean="0"/>
              <a:t>11.05.2023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29A1E-64F6-EB4E-BC75-31DFEFDC38B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00505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891" y="450003"/>
            <a:ext cx="2902585" cy="1575012"/>
          </a:xfrm>
        </p:spPr>
        <p:txBody>
          <a:bodyPr anchor="b"/>
          <a:lstStyle>
            <a:lvl1pPr>
              <a:defRPr sz="3149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25976" y="971883"/>
            <a:ext cx="4556016" cy="4796911"/>
          </a:xfrm>
        </p:spPr>
        <p:txBody>
          <a:bodyPr anchor="t"/>
          <a:lstStyle>
            <a:lvl1pPr marL="0" indent="0">
              <a:buNone/>
              <a:defRPr sz="3149"/>
            </a:lvl1pPr>
            <a:lvl2pPr marL="449976" indent="0">
              <a:buNone/>
              <a:defRPr sz="2756"/>
            </a:lvl2pPr>
            <a:lvl3pPr marL="899952" indent="0">
              <a:buNone/>
              <a:defRPr sz="2362"/>
            </a:lvl3pPr>
            <a:lvl4pPr marL="1349929" indent="0">
              <a:buNone/>
              <a:defRPr sz="1968"/>
            </a:lvl4pPr>
            <a:lvl5pPr marL="1799905" indent="0">
              <a:buNone/>
              <a:defRPr sz="1968"/>
            </a:lvl5pPr>
            <a:lvl6pPr marL="2249881" indent="0">
              <a:buNone/>
              <a:defRPr sz="1968"/>
            </a:lvl6pPr>
            <a:lvl7pPr marL="2699857" indent="0">
              <a:buNone/>
              <a:defRPr sz="1968"/>
            </a:lvl7pPr>
            <a:lvl8pPr marL="3149834" indent="0">
              <a:buNone/>
              <a:defRPr sz="1968"/>
            </a:lvl8pPr>
            <a:lvl9pPr marL="3599810" indent="0">
              <a:buNone/>
              <a:defRPr sz="1968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891" y="2025015"/>
            <a:ext cx="2902585" cy="3751591"/>
          </a:xfrm>
        </p:spPr>
        <p:txBody>
          <a:bodyPr/>
          <a:lstStyle>
            <a:lvl1pPr marL="0" indent="0">
              <a:buNone/>
              <a:defRPr sz="1575"/>
            </a:lvl1pPr>
            <a:lvl2pPr marL="449976" indent="0">
              <a:buNone/>
              <a:defRPr sz="1378"/>
            </a:lvl2pPr>
            <a:lvl3pPr marL="899952" indent="0">
              <a:buNone/>
              <a:defRPr sz="1181"/>
            </a:lvl3pPr>
            <a:lvl4pPr marL="1349929" indent="0">
              <a:buNone/>
              <a:defRPr sz="984"/>
            </a:lvl4pPr>
            <a:lvl5pPr marL="1799905" indent="0">
              <a:buNone/>
              <a:defRPr sz="984"/>
            </a:lvl5pPr>
            <a:lvl6pPr marL="2249881" indent="0">
              <a:buNone/>
              <a:defRPr sz="984"/>
            </a:lvl6pPr>
            <a:lvl7pPr marL="2699857" indent="0">
              <a:buNone/>
              <a:defRPr sz="984"/>
            </a:lvl7pPr>
            <a:lvl8pPr marL="3149834" indent="0">
              <a:buNone/>
              <a:defRPr sz="984"/>
            </a:lvl8pPr>
            <a:lvl9pPr marL="3599810" indent="0">
              <a:buNone/>
              <a:defRPr sz="984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119DF-268E-4948-BA20-B1CDFB3F1C81}" type="datetimeFigureOut">
              <a:rPr lang="tr-TR" smtClean="0"/>
              <a:t>11.05.2023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29A1E-64F6-EB4E-BC75-31DFEFDC38B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05788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8718" y="359379"/>
            <a:ext cx="7762102" cy="13046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8718" y="1796888"/>
            <a:ext cx="7762102" cy="42828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8718" y="6256298"/>
            <a:ext cx="2024896" cy="3593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A119DF-268E-4948-BA20-B1CDFB3F1C81}" type="datetimeFigureOut">
              <a:rPr lang="tr-TR" smtClean="0"/>
              <a:t>11.05.2023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81097" y="6256298"/>
            <a:ext cx="3037344" cy="3593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355924" y="6256298"/>
            <a:ext cx="2024896" cy="3593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E29A1E-64F6-EB4E-BC75-31DFEFDC38B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28927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899952" rtl="0" eaLnBrk="1" latinLnBrk="0" hangingPunct="1">
        <a:lnSpc>
          <a:spcPct val="90000"/>
        </a:lnSpc>
        <a:spcBef>
          <a:spcPct val="0"/>
        </a:spcBef>
        <a:buNone/>
        <a:defRPr sz="433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4988" indent="-224988" algn="l" defTabSz="899952" rtl="0" eaLnBrk="1" latinLnBrk="0" hangingPunct="1">
        <a:lnSpc>
          <a:spcPct val="90000"/>
        </a:lnSpc>
        <a:spcBef>
          <a:spcPts val="984"/>
        </a:spcBef>
        <a:buFont typeface="Arial" panose="020B0604020202020204" pitchFamily="34" charset="0"/>
        <a:buChar char="•"/>
        <a:defRPr sz="2756" kern="1200">
          <a:solidFill>
            <a:schemeClr val="tx1"/>
          </a:solidFill>
          <a:latin typeface="+mn-lt"/>
          <a:ea typeface="+mn-ea"/>
          <a:cs typeface="+mn-cs"/>
        </a:defRPr>
      </a:lvl1pPr>
      <a:lvl2pPr marL="674964" indent="-224988" algn="l" defTabSz="899952" rtl="0" eaLnBrk="1" latinLnBrk="0" hangingPunct="1">
        <a:lnSpc>
          <a:spcPct val="90000"/>
        </a:lnSpc>
        <a:spcBef>
          <a:spcPts val="492"/>
        </a:spcBef>
        <a:buFont typeface="Arial" panose="020B0604020202020204" pitchFamily="34" charset="0"/>
        <a:buChar char="•"/>
        <a:defRPr sz="2362" kern="1200">
          <a:solidFill>
            <a:schemeClr val="tx1"/>
          </a:solidFill>
          <a:latin typeface="+mn-lt"/>
          <a:ea typeface="+mn-ea"/>
          <a:cs typeface="+mn-cs"/>
        </a:defRPr>
      </a:lvl2pPr>
      <a:lvl3pPr marL="1124941" indent="-224988" algn="l" defTabSz="899952" rtl="0" eaLnBrk="1" latinLnBrk="0" hangingPunct="1">
        <a:lnSpc>
          <a:spcPct val="90000"/>
        </a:lnSpc>
        <a:spcBef>
          <a:spcPts val="492"/>
        </a:spcBef>
        <a:buFont typeface="Arial" panose="020B0604020202020204" pitchFamily="34" charset="0"/>
        <a:buChar char="•"/>
        <a:defRPr sz="1968" kern="1200">
          <a:solidFill>
            <a:schemeClr val="tx1"/>
          </a:solidFill>
          <a:latin typeface="+mn-lt"/>
          <a:ea typeface="+mn-ea"/>
          <a:cs typeface="+mn-cs"/>
        </a:defRPr>
      </a:lvl3pPr>
      <a:lvl4pPr marL="1574917" indent="-224988" algn="l" defTabSz="899952" rtl="0" eaLnBrk="1" latinLnBrk="0" hangingPunct="1">
        <a:lnSpc>
          <a:spcPct val="90000"/>
        </a:lnSpc>
        <a:spcBef>
          <a:spcPts val="492"/>
        </a:spcBef>
        <a:buFont typeface="Arial" panose="020B0604020202020204" pitchFamily="34" charset="0"/>
        <a:buChar char="•"/>
        <a:defRPr sz="1772" kern="1200">
          <a:solidFill>
            <a:schemeClr val="tx1"/>
          </a:solidFill>
          <a:latin typeface="+mn-lt"/>
          <a:ea typeface="+mn-ea"/>
          <a:cs typeface="+mn-cs"/>
        </a:defRPr>
      </a:lvl4pPr>
      <a:lvl5pPr marL="2024893" indent="-224988" algn="l" defTabSz="899952" rtl="0" eaLnBrk="1" latinLnBrk="0" hangingPunct="1">
        <a:lnSpc>
          <a:spcPct val="90000"/>
        </a:lnSpc>
        <a:spcBef>
          <a:spcPts val="492"/>
        </a:spcBef>
        <a:buFont typeface="Arial" panose="020B0604020202020204" pitchFamily="34" charset="0"/>
        <a:buChar char="•"/>
        <a:defRPr sz="1772" kern="1200">
          <a:solidFill>
            <a:schemeClr val="tx1"/>
          </a:solidFill>
          <a:latin typeface="+mn-lt"/>
          <a:ea typeface="+mn-ea"/>
          <a:cs typeface="+mn-cs"/>
        </a:defRPr>
      </a:lvl5pPr>
      <a:lvl6pPr marL="2474869" indent="-224988" algn="l" defTabSz="899952" rtl="0" eaLnBrk="1" latinLnBrk="0" hangingPunct="1">
        <a:lnSpc>
          <a:spcPct val="90000"/>
        </a:lnSpc>
        <a:spcBef>
          <a:spcPts val="492"/>
        </a:spcBef>
        <a:buFont typeface="Arial" panose="020B0604020202020204" pitchFamily="34" charset="0"/>
        <a:buChar char="•"/>
        <a:defRPr sz="1772" kern="1200">
          <a:solidFill>
            <a:schemeClr val="tx1"/>
          </a:solidFill>
          <a:latin typeface="+mn-lt"/>
          <a:ea typeface="+mn-ea"/>
          <a:cs typeface="+mn-cs"/>
        </a:defRPr>
      </a:lvl6pPr>
      <a:lvl7pPr marL="2924846" indent="-224988" algn="l" defTabSz="899952" rtl="0" eaLnBrk="1" latinLnBrk="0" hangingPunct="1">
        <a:lnSpc>
          <a:spcPct val="90000"/>
        </a:lnSpc>
        <a:spcBef>
          <a:spcPts val="492"/>
        </a:spcBef>
        <a:buFont typeface="Arial" panose="020B0604020202020204" pitchFamily="34" charset="0"/>
        <a:buChar char="•"/>
        <a:defRPr sz="1772" kern="1200">
          <a:solidFill>
            <a:schemeClr val="tx1"/>
          </a:solidFill>
          <a:latin typeface="+mn-lt"/>
          <a:ea typeface="+mn-ea"/>
          <a:cs typeface="+mn-cs"/>
        </a:defRPr>
      </a:lvl7pPr>
      <a:lvl8pPr marL="3374822" indent="-224988" algn="l" defTabSz="899952" rtl="0" eaLnBrk="1" latinLnBrk="0" hangingPunct="1">
        <a:lnSpc>
          <a:spcPct val="90000"/>
        </a:lnSpc>
        <a:spcBef>
          <a:spcPts val="492"/>
        </a:spcBef>
        <a:buFont typeface="Arial" panose="020B0604020202020204" pitchFamily="34" charset="0"/>
        <a:buChar char="•"/>
        <a:defRPr sz="1772" kern="1200">
          <a:solidFill>
            <a:schemeClr val="tx1"/>
          </a:solidFill>
          <a:latin typeface="+mn-lt"/>
          <a:ea typeface="+mn-ea"/>
          <a:cs typeface="+mn-cs"/>
        </a:defRPr>
      </a:lvl8pPr>
      <a:lvl9pPr marL="3824798" indent="-224988" algn="l" defTabSz="899952" rtl="0" eaLnBrk="1" latinLnBrk="0" hangingPunct="1">
        <a:lnSpc>
          <a:spcPct val="90000"/>
        </a:lnSpc>
        <a:spcBef>
          <a:spcPts val="492"/>
        </a:spcBef>
        <a:buFont typeface="Arial" panose="020B0604020202020204" pitchFamily="34" charset="0"/>
        <a:buChar char="•"/>
        <a:defRPr sz="177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9952" rtl="0" eaLnBrk="1" latinLnBrk="0" hangingPunct="1">
        <a:defRPr sz="1772" kern="1200">
          <a:solidFill>
            <a:schemeClr val="tx1"/>
          </a:solidFill>
          <a:latin typeface="+mn-lt"/>
          <a:ea typeface="+mn-ea"/>
          <a:cs typeface="+mn-cs"/>
        </a:defRPr>
      </a:lvl1pPr>
      <a:lvl2pPr marL="449976" algn="l" defTabSz="899952" rtl="0" eaLnBrk="1" latinLnBrk="0" hangingPunct="1">
        <a:defRPr sz="1772" kern="1200">
          <a:solidFill>
            <a:schemeClr val="tx1"/>
          </a:solidFill>
          <a:latin typeface="+mn-lt"/>
          <a:ea typeface="+mn-ea"/>
          <a:cs typeface="+mn-cs"/>
        </a:defRPr>
      </a:lvl2pPr>
      <a:lvl3pPr marL="899952" algn="l" defTabSz="899952" rtl="0" eaLnBrk="1" latinLnBrk="0" hangingPunct="1">
        <a:defRPr sz="1772" kern="1200">
          <a:solidFill>
            <a:schemeClr val="tx1"/>
          </a:solidFill>
          <a:latin typeface="+mn-lt"/>
          <a:ea typeface="+mn-ea"/>
          <a:cs typeface="+mn-cs"/>
        </a:defRPr>
      </a:lvl3pPr>
      <a:lvl4pPr marL="1349929" algn="l" defTabSz="899952" rtl="0" eaLnBrk="1" latinLnBrk="0" hangingPunct="1">
        <a:defRPr sz="1772" kern="1200">
          <a:solidFill>
            <a:schemeClr val="tx1"/>
          </a:solidFill>
          <a:latin typeface="+mn-lt"/>
          <a:ea typeface="+mn-ea"/>
          <a:cs typeface="+mn-cs"/>
        </a:defRPr>
      </a:lvl4pPr>
      <a:lvl5pPr marL="1799905" algn="l" defTabSz="899952" rtl="0" eaLnBrk="1" latinLnBrk="0" hangingPunct="1">
        <a:defRPr sz="1772" kern="1200">
          <a:solidFill>
            <a:schemeClr val="tx1"/>
          </a:solidFill>
          <a:latin typeface="+mn-lt"/>
          <a:ea typeface="+mn-ea"/>
          <a:cs typeface="+mn-cs"/>
        </a:defRPr>
      </a:lvl5pPr>
      <a:lvl6pPr marL="2249881" algn="l" defTabSz="899952" rtl="0" eaLnBrk="1" latinLnBrk="0" hangingPunct="1">
        <a:defRPr sz="1772" kern="1200">
          <a:solidFill>
            <a:schemeClr val="tx1"/>
          </a:solidFill>
          <a:latin typeface="+mn-lt"/>
          <a:ea typeface="+mn-ea"/>
          <a:cs typeface="+mn-cs"/>
        </a:defRPr>
      </a:lvl6pPr>
      <a:lvl7pPr marL="2699857" algn="l" defTabSz="899952" rtl="0" eaLnBrk="1" latinLnBrk="0" hangingPunct="1">
        <a:defRPr sz="1772" kern="1200">
          <a:solidFill>
            <a:schemeClr val="tx1"/>
          </a:solidFill>
          <a:latin typeface="+mn-lt"/>
          <a:ea typeface="+mn-ea"/>
          <a:cs typeface="+mn-cs"/>
        </a:defRPr>
      </a:lvl7pPr>
      <a:lvl8pPr marL="3149834" algn="l" defTabSz="899952" rtl="0" eaLnBrk="1" latinLnBrk="0" hangingPunct="1">
        <a:defRPr sz="1772" kern="1200">
          <a:solidFill>
            <a:schemeClr val="tx1"/>
          </a:solidFill>
          <a:latin typeface="+mn-lt"/>
          <a:ea typeface="+mn-ea"/>
          <a:cs typeface="+mn-cs"/>
        </a:defRPr>
      </a:lvl8pPr>
      <a:lvl9pPr marL="3599810" algn="l" defTabSz="899952" rtl="0" eaLnBrk="1" latinLnBrk="0" hangingPunct="1">
        <a:defRPr sz="177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124" y="0"/>
            <a:ext cx="8997288" cy="6750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xmlns="" id="{87A1A94C-4737-CA3A-F7CF-78FBDA5DAA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97"/>
            <a:ext cx="8997287" cy="6747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11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124" y="0"/>
            <a:ext cx="8997288" cy="6750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xmlns="" id="{DF1CBD01-A5E7-CB6F-FB55-FE62E84F35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"/>
            <a:ext cx="8999538" cy="6749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732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124" y="0"/>
            <a:ext cx="8997288" cy="6750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xmlns="" id="{FE3C57D3-5965-A14B-E56A-4C88DE4F25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"/>
            <a:ext cx="8997288" cy="674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430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124" y="0"/>
            <a:ext cx="8997288" cy="6750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xmlns="" id="{115CD0FD-49FA-B931-216C-9077A9FCE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"/>
            <a:ext cx="8999538" cy="6749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035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124" y="0"/>
            <a:ext cx="8997288" cy="6750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xmlns="" id="{3014A1AF-87F0-0D97-A24E-B5DDD49FD3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"/>
            <a:ext cx="8997288" cy="674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931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124" y="0"/>
            <a:ext cx="8997288" cy="6750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xmlns="" id="{12D61A9D-0E2A-BEBD-1448-55F5315611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98"/>
            <a:ext cx="8999803" cy="6749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209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124" y="0"/>
            <a:ext cx="8997288" cy="6750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xmlns="" id="{A3F42ADB-6572-4CD6-8B65-EE04D8CBBD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"/>
            <a:ext cx="8997288" cy="674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92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xmlns="" id="{3761367D-EFA6-806E-2743-B0A7EBF3CF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"/>
            <a:ext cx="8999538" cy="6749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075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124" y="0"/>
            <a:ext cx="8997288" cy="6750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xmlns="" id="{C9A0C58D-D876-4E7D-06F3-03BB8576D6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"/>
            <a:ext cx="8997288" cy="674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896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xmlns="" id="{04897D92-FB5B-937C-EB03-741724D1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"/>
            <a:ext cx="8999538" cy="6749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206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124" y="0"/>
            <a:ext cx="8997288" cy="6750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xmlns="" id="{9A427C55-24C3-D45F-08DA-76223E627F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98"/>
            <a:ext cx="8999803" cy="6749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189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124" y="0"/>
            <a:ext cx="8997288" cy="6750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xmlns="" id="{1EDB1FCC-17D1-1A98-ABE8-CC32F3CF72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98"/>
            <a:ext cx="8999803" cy="6749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375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124" y="0"/>
            <a:ext cx="8997288" cy="6750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xmlns="" id="{1D5581AF-A088-593E-D63F-816F7B995F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"/>
            <a:ext cx="8997288" cy="674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94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xmlns="" id="{E3D137F1-BB3C-96A2-E976-FDF4640A59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"/>
            <a:ext cx="8999538" cy="6749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82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xmlns="" id="{FFC4B23A-75E9-C6C3-E723-D4C18514AF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"/>
            <a:ext cx="8999538" cy="6749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871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124" y="0"/>
            <a:ext cx="8997288" cy="6750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xmlns="" id="{D4D1B4D1-A434-AF9B-246B-FF3D86B312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"/>
            <a:ext cx="8999538" cy="6749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772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124" y="0"/>
            <a:ext cx="8997288" cy="6750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xmlns="" id="{715199BF-6651-407C-AA87-079953A689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"/>
            <a:ext cx="8999538" cy="6749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727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xmlns="" id="{4E9E97D0-8A81-969F-503B-0F9843912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"/>
            <a:ext cx="8999538" cy="6749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696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xmlns="" id="{197332AA-C267-2257-FAB2-01D53EAE42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98"/>
            <a:ext cx="8999803" cy="6749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851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124" y="0"/>
            <a:ext cx="8997288" cy="6750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xmlns="" id="{1BE295B2-E265-12FE-690F-3E40E783C7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"/>
            <a:ext cx="8999538" cy="6749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832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124" y="0"/>
            <a:ext cx="8997288" cy="6750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xmlns="" id="{38DD333B-59BF-C2CE-E998-22EC280076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"/>
            <a:ext cx="8997288" cy="674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158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xmlns="" id="{84A86FAD-122C-F700-0682-5317376E2F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"/>
            <a:ext cx="8999538" cy="6749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309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124" y="0"/>
            <a:ext cx="8997288" cy="6750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xmlns="" id="{05C7D2A7-CB34-2D3B-8113-40ADEBCBAB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98"/>
            <a:ext cx="8999803" cy="6749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494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xmlns="" id="{F17B8DEE-346D-80DF-3535-454A1EE1DA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"/>
            <a:ext cx="8999538" cy="6749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411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124" y="0"/>
            <a:ext cx="8997288" cy="6750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xmlns="" id="{2691653E-4274-4DFC-377D-DBB0686FA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98"/>
            <a:ext cx="8999803" cy="6749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215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124" y="0"/>
            <a:ext cx="8997288" cy="6750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xmlns="" id="{FA02C274-912E-A5F1-87C5-AE48F781E2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"/>
            <a:ext cx="8997288" cy="674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557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124" y="0"/>
            <a:ext cx="8997288" cy="6750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xmlns="" id="{067A5855-2531-AEAA-DCDD-D001D93473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"/>
            <a:ext cx="8999538" cy="6749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887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124" y="0"/>
            <a:ext cx="8997288" cy="6750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xmlns="" id="{CDDD117E-E187-3FB1-D99E-3282064A17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"/>
            <a:ext cx="8999538" cy="6749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341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xmlns="" id="{CDF4511B-C2B6-9CEB-92AE-F20DF88B37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"/>
            <a:ext cx="8999538" cy="6749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813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xmlns="" id="{F9CD0FFE-4235-207A-42A1-D4DED672F6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"/>
            <a:ext cx="8999538" cy="6749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83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124" y="0"/>
            <a:ext cx="8997288" cy="6750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xmlns="" id="{BC47B9CB-6E55-57D0-9CD7-E2C4715FA6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"/>
            <a:ext cx="8999538" cy="6749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74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124" y="0"/>
            <a:ext cx="8997288" cy="6750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EC030CAB-E1D1-413F-BF64-4B2EF13B0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"/>
            <a:ext cx="8997288" cy="674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248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124" y="0"/>
            <a:ext cx="8997288" cy="6750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xmlns="" id="{43F7C2D2-07C6-98D8-3DE9-8288A8DD97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98"/>
            <a:ext cx="8999803" cy="6749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10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124" y="0"/>
            <a:ext cx="8997288" cy="6750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xmlns="" id="{9B79F37A-4F89-3CF8-7AC6-42AA8A6300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98"/>
            <a:ext cx="8999803" cy="6749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622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124" y="0"/>
            <a:ext cx="8997288" cy="6750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xmlns="" id="{F8B9B273-64B3-B7A8-BD41-7AC68B2730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"/>
            <a:ext cx="8997288" cy="674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356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124" y="0"/>
            <a:ext cx="8997288" cy="6750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xmlns="" id="{80CC0EBA-33B2-4CC6-2DBA-056AFCA819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"/>
            <a:ext cx="8997288" cy="674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689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124" y="0"/>
            <a:ext cx="8997288" cy="6750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xmlns="" id="{0B0A8201-7CB7-3CA6-AD52-93F9A1A761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"/>
            <a:ext cx="8999802" cy="6749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271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124" y="0"/>
            <a:ext cx="8997288" cy="6750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xmlns="" id="{515B0933-41C6-8FEF-DF85-88E4E78C32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"/>
            <a:ext cx="8999538" cy="6749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42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 Teması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eması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eması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137</TotalTime>
  <Words>0</Words>
  <Application>Microsoft Office PowerPoint</Application>
  <PresentationFormat>Özel</PresentationFormat>
  <Paragraphs>0</Paragraphs>
  <Slides>38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38</vt:i4>
      </vt:variant>
    </vt:vector>
  </HeadingPairs>
  <TitlesOfParts>
    <vt:vector size="42" baseType="lpstr">
      <vt:lpstr>Arial</vt:lpstr>
      <vt:lpstr>Calibri</vt:lpstr>
      <vt:lpstr>Calibri Light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Furkan Sungur</dc:creator>
  <cp:lastModifiedBy>Meral</cp:lastModifiedBy>
  <cp:revision>11</cp:revision>
  <dcterms:created xsi:type="dcterms:W3CDTF">2022-06-06T07:28:26Z</dcterms:created>
  <dcterms:modified xsi:type="dcterms:W3CDTF">2023-05-11T10:16:48Z</dcterms:modified>
</cp:coreProperties>
</file>